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59" r:id="rId3"/>
  </p:sldIdLst>
  <p:sldSz cx="7559675" cy="106918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E6E5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896" autoAdjust="0"/>
  </p:normalViewPr>
  <p:slideViewPr>
    <p:cSldViewPr snapToGrid="0">
      <p:cViewPr varScale="1">
        <p:scale>
          <a:sx n="65" d="100"/>
          <a:sy n="65" d="100"/>
        </p:scale>
        <p:origin x="32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4A354-7C15-4323-BF50-C5FD0E315A3E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41425"/>
            <a:ext cx="23685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E3294-98D7-4656-826E-2236EFA81C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9752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E3294-98D7-4656-826E-2236EFA81C1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1850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93FC3-81B0-4633-9A4E-CFFA9879CF32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2681-ACAE-469B-8512-35E92B09A2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9311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93FC3-81B0-4633-9A4E-CFFA9879CF32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2681-ACAE-469B-8512-35E92B09A2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0129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93FC3-81B0-4633-9A4E-CFFA9879CF32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2681-ACAE-469B-8512-35E92B09A2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0844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93FC3-81B0-4633-9A4E-CFFA9879CF32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2681-ACAE-469B-8512-35E92B09A2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34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93FC3-81B0-4633-9A4E-CFFA9879CF32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2681-ACAE-469B-8512-35E92B09A2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5232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93FC3-81B0-4633-9A4E-CFFA9879CF32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2681-ACAE-469B-8512-35E92B09A2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280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93FC3-81B0-4633-9A4E-CFFA9879CF32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2681-ACAE-469B-8512-35E92B09A2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725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93FC3-81B0-4633-9A4E-CFFA9879CF32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2681-ACAE-469B-8512-35E92B09A2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1453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93FC3-81B0-4633-9A4E-CFFA9879CF32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2681-ACAE-469B-8512-35E92B09A2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4221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93FC3-81B0-4633-9A4E-CFFA9879CF32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2681-ACAE-469B-8512-35E92B09A2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0004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93FC3-81B0-4633-9A4E-CFFA9879CF32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2681-ACAE-469B-8512-35E92B09A2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7406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93FC3-81B0-4633-9A4E-CFFA9879CF32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42681-ACAE-469B-8512-35E92B09A2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7331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ABBB25C-C062-0090-E075-C8667D4AD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6" y="3424"/>
            <a:ext cx="7563301" cy="10730837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28559EF-C19F-3C14-0EA7-C8CAFC6CEAAE}"/>
              </a:ext>
            </a:extLst>
          </p:cNvPr>
          <p:cNvSpPr txBox="1"/>
          <p:nvPr/>
        </p:nvSpPr>
        <p:spPr>
          <a:xfrm>
            <a:off x="500332" y="9592574"/>
            <a:ext cx="3583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公益社団法人新潟県介護福祉士会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664C42B-EF89-A65E-DBD8-440D532DC7E8}"/>
              </a:ext>
            </a:extLst>
          </p:cNvPr>
          <p:cNvSpPr txBox="1"/>
          <p:nvPr/>
        </p:nvSpPr>
        <p:spPr>
          <a:xfrm>
            <a:off x="4731814" y="9154858"/>
            <a:ext cx="15975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各１５人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19DDE7C-6EF5-7571-F281-DA82969A3A7D}"/>
              </a:ext>
            </a:extLst>
          </p:cNvPr>
          <p:cNvSpPr txBox="1"/>
          <p:nvPr/>
        </p:nvSpPr>
        <p:spPr>
          <a:xfrm>
            <a:off x="4731814" y="9446276"/>
            <a:ext cx="2147617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/>
              <a:t>①新潟市会場「新潟ユニゾンプラザ」</a:t>
            </a:r>
            <a:endParaRPr kumimoji="1" lang="en-US" altLang="ja-JP" sz="800" dirty="0"/>
          </a:p>
          <a:p>
            <a:r>
              <a:rPr kumimoji="1" lang="ja-JP" altLang="en-US" sz="800" dirty="0"/>
              <a:t>　（新潟市中央区上所</a:t>
            </a:r>
            <a:r>
              <a:rPr kumimoji="1" lang="en-US" altLang="ja-JP" sz="800" dirty="0"/>
              <a:t>2-2-2</a:t>
            </a:r>
            <a:r>
              <a:rPr kumimoji="1" lang="ja-JP" altLang="en-US" sz="800" dirty="0"/>
              <a:t>）</a:t>
            </a:r>
            <a:endParaRPr kumimoji="1" lang="en-US" altLang="ja-JP" sz="800" dirty="0"/>
          </a:p>
          <a:p>
            <a:r>
              <a:rPr kumimoji="1" lang="ja-JP" altLang="en-US" sz="800" dirty="0"/>
              <a:t>②三条市会場</a:t>
            </a:r>
            <a:endParaRPr kumimoji="1" lang="en-US" altLang="ja-JP" sz="800" dirty="0"/>
          </a:p>
          <a:p>
            <a:r>
              <a:rPr kumimoji="1" lang="ja-JP" altLang="en-US" sz="800" dirty="0"/>
              <a:t>　「きららふれあいの杜三条」</a:t>
            </a:r>
            <a:endParaRPr kumimoji="1" lang="en-US" altLang="ja-JP" sz="800" dirty="0"/>
          </a:p>
          <a:p>
            <a:r>
              <a:rPr kumimoji="1" lang="ja-JP" altLang="en-US" sz="800" dirty="0"/>
              <a:t>　（三条市曲渕</a:t>
            </a:r>
            <a:r>
              <a:rPr kumimoji="1" lang="en-US" altLang="ja-JP" sz="800" dirty="0"/>
              <a:t>3-3-20</a:t>
            </a:r>
            <a:r>
              <a:rPr kumimoji="1" lang="ja-JP" altLang="en-US" sz="800" dirty="0"/>
              <a:t>）</a:t>
            </a:r>
          </a:p>
          <a:p>
            <a:endParaRPr kumimoji="1" lang="ja-JP" altLang="en-US" sz="9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D386342-DCA2-C720-BC9D-7355548A4163}"/>
              </a:ext>
            </a:extLst>
          </p:cNvPr>
          <p:cNvSpPr txBox="1"/>
          <p:nvPr/>
        </p:nvSpPr>
        <p:spPr>
          <a:xfrm>
            <a:off x="5461794" y="10345558"/>
            <a:ext cx="15975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700" dirty="0"/>
              <a:t>詳しくは裏面へ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94ECCCC-D32B-530F-A1DF-2E5461939F24}"/>
              </a:ext>
            </a:extLst>
          </p:cNvPr>
          <p:cNvSpPr txBox="1"/>
          <p:nvPr/>
        </p:nvSpPr>
        <p:spPr>
          <a:xfrm>
            <a:off x="500332" y="9995772"/>
            <a:ext cx="3583988" cy="487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900" dirty="0"/>
              <a:t>新潟県新潟市中央区上所</a:t>
            </a:r>
            <a:r>
              <a:rPr kumimoji="1" lang="en-US" altLang="ja-JP" sz="900" dirty="0"/>
              <a:t>2-2-2</a:t>
            </a:r>
            <a:r>
              <a:rPr kumimoji="1" lang="ja-JP" altLang="en-US" sz="900" dirty="0"/>
              <a:t>　新潟ユニゾンプラザ</a:t>
            </a:r>
            <a:r>
              <a:rPr kumimoji="1" lang="en-US" altLang="ja-JP" sz="900" dirty="0"/>
              <a:t>3F</a:t>
            </a:r>
          </a:p>
          <a:p>
            <a:pPr>
              <a:lnSpc>
                <a:spcPct val="150000"/>
              </a:lnSpc>
            </a:pPr>
            <a:r>
              <a:rPr lang="en-US" altLang="ja-JP" sz="9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Noto Sans JP"/>
              </a:rPr>
              <a:t>TEL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Noto Sans JP"/>
              </a:rPr>
              <a:t>：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Noto Sans JP"/>
              </a:rPr>
              <a:t>025-281-5531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Noto Sans JP"/>
              </a:rPr>
              <a:t>　　メール：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Noto Sans JP"/>
              </a:rPr>
              <a:t>kaigo@sage.ocn.ne.jp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Noto Sans JP"/>
              </a:rPr>
              <a:t>　</a:t>
            </a:r>
            <a:endParaRPr kumimoji="1" lang="ja-JP" altLang="en-US" sz="900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4E68EF9-4FCF-B85E-0CC3-D986F69F5D51}"/>
              </a:ext>
            </a:extLst>
          </p:cNvPr>
          <p:cNvSpPr/>
          <p:nvPr/>
        </p:nvSpPr>
        <p:spPr>
          <a:xfrm>
            <a:off x="239498" y="7239758"/>
            <a:ext cx="2844530" cy="20741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82000">
                <a:srgbClr val="E6E5B3"/>
              </a:gs>
              <a:gs pos="47000">
                <a:schemeClr val="accent1">
                  <a:lumMod val="40000"/>
                  <a:lumOff val="60000"/>
                </a:schemeClr>
              </a:gs>
              <a:gs pos="15000">
                <a:schemeClr val="tx2">
                  <a:lumMod val="40000"/>
                  <a:lumOff val="60000"/>
                </a:schemeClr>
              </a:gs>
              <a:gs pos="100000">
                <a:srgbClr val="FFFFC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B5125D6-99A7-5BBB-6B38-95DA5DCF2D4E}"/>
              </a:ext>
            </a:extLst>
          </p:cNvPr>
          <p:cNvSpPr txBox="1"/>
          <p:nvPr/>
        </p:nvSpPr>
        <p:spPr>
          <a:xfrm>
            <a:off x="4322659" y="6326633"/>
            <a:ext cx="2844530" cy="1563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13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kumimoji="1" lang="ja-JP" altLang="en-US" sz="1300" b="1" dirty="0">
                <a:latin typeface="Cambria" panose="02040503050406030204" pitchFamily="18" charset="0"/>
              </a:rPr>
              <a:t>日目　</a:t>
            </a:r>
            <a:r>
              <a:rPr kumimoji="1" lang="en-US" altLang="ja-JP" sz="1300" b="1" dirty="0">
                <a:latin typeface="Cambria" panose="02040503050406030204" pitchFamily="18" charset="0"/>
                <a:ea typeface="Cambria" panose="02040503050406030204" pitchFamily="18" charset="0"/>
              </a:rPr>
              <a:t>10/  7</a:t>
            </a:r>
            <a:r>
              <a:rPr kumimoji="1" lang="ja-JP" altLang="en-US" sz="1000" b="1" dirty="0">
                <a:latin typeface="Cambria" panose="02040503050406030204" pitchFamily="18" charset="0"/>
              </a:rPr>
              <a:t>（月）　</a:t>
            </a:r>
            <a:r>
              <a:rPr kumimoji="1" lang="en-US" altLang="ja-JP" sz="1300" b="1" dirty="0">
                <a:latin typeface="Cambria" panose="02040503050406030204" pitchFamily="18" charset="0"/>
                <a:ea typeface="Cambria" panose="02040503050406030204" pitchFamily="18" charset="0"/>
              </a:rPr>
              <a:t>9:30</a:t>
            </a:r>
            <a:r>
              <a:rPr kumimoji="1" lang="ja-JP" altLang="en-US" sz="1300" b="1" dirty="0">
                <a:latin typeface="Cambria" panose="02040503050406030204" pitchFamily="18" charset="0"/>
              </a:rPr>
              <a:t>～</a:t>
            </a:r>
            <a:r>
              <a:rPr kumimoji="1" lang="en-US" altLang="ja-JP" sz="1300" b="1" dirty="0">
                <a:latin typeface="Cambria" panose="02040503050406030204" pitchFamily="18" charset="0"/>
                <a:ea typeface="Cambria" panose="02040503050406030204" pitchFamily="18" charset="0"/>
              </a:rPr>
              <a:t>16:45</a:t>
            </a:r>
          </a:p>
          <a:p>
            <a:pPr>
              <a:lnSpc>
                <a:spcPct val="150000"/>
              </a:lnSpc>
            </a:pPr>
            <a:r>
              <a:rPr kumimoji="1" lang="en-US" altLang="ja-JP" sz="1300" b="1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kumimoji="1" lang="ja-JP" altLang="en-US" sz="1300" b="1" dirty="0">
                <a:latin typeface="Cambria" panose="02040503050406030204" pitchFamily="18" charset="0"/>
              </a:rPr>
              <a:t>日目　</a:t>
            </a:r>
            <a:r>
              <a:rPr kumimoji="1" lang="en-US" altLang="ja-JP" sz="1300" b="1" dirty="0">
                <a:latin typeface="Cambria" panose="02040503050406030204" pitchFamily="18" charset="0"/>
                <a:ea typeface="Cambria" panose="02040503050406030204" pitchFamily="18" charset="0"/>
              </a:rPr>
              <a:t>10/21</a:t>
            </a:r>
            <a:r>
              <a:rPr kumimoji="1" lang="ja-JP" altLang="en-US" sz="1000" b="1" dirty="0">
                <a:latin typeface="Cambria" panose="02040503050406030204" pitchFamily="18" charset="0"/>
              </a:rPr>
              <a:t>（月）　</a:t>
            </a:r>
            <a:r>
              <a:rPr kumimoji="1" lang="en-US" altLang="ja-JP" sz="1300" b="1" dirty="0">
                <a:latin typeface="Cambria" panose="02040503050406030204" pitchFamily="18" charset="0"/>
                <a:ea typeface="Cambria" panose="02040503050406030204" pitchFamily="18" charset="0"/>
              </a:rPr>
              <a:t>9:30</a:t>
            </a:r>
            <a:r>
              <a:rPr kumimoji="1" lang="ja-JP" altLang="en-US" sz="1300" b="1" dirty="0">
                <a:latin typeface="Cambria" panose="02040503050406030204" pitchFamily="18" charset="0"/>
              </a:rPr>
              <a:t>～</a:t>
            </a:r>
            <a:r>
              <a:rPr kumimoji="1" lang="en-US" altLang="ja-JP" sz="1300" b="1" dirty="0">
                <a:latin typeface="Cambria" panose="02040503050406030204" pitchFamily="18" charset="0"/>
                <a:ea typeface="Cambria" panose="02040503050406030204" pitchFamily="18" charset="0"/>
              </a:rPr>
              <a:t>16:05</a:t>
            </a:r>
          </a:p>
          <a:p>
            <a:pPr>
              <a:lnSpc>
                <a:spcPct val="150000"/>
              </a:lnSpc>
            </a:pPr>
            <a:r>
              <a:rPr kumimoji="1" lang="en-US" altLang="ja-JP" sz="1300" b="1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kumimoji="1" lang="ja-JP" altLang="en-US" sz="1300" b="1" dirty="0">
                <a:latin typeface="Cambria" panose="02040503050406030204" pitchFamily="18" charset="0"/>
              </a:rPr>
              <a:t>日目　</a:t>
            </a:r>
            <a:r>
              <a:rPr kumimoji="1" lang="en-US" altLang="ja-JP" sz="1300" b="1" dirty="0">
                <a:latin typeface="Cambria" panose="02040503050406030204" pitchFamily="18" charset="0"/>
                <a:ea typeface="Cambria" panose="02040503050406030204" pitchFamily="18" charset="0"/>
              </a:rPr>
              <a:t>11/18</a:t>
            </a:r>
            <a:r>
              <a:rPr kumimoji="1" lang="ja-JP" altLang="en-US" sz="1000" b="1" dirty="0">
                <a:latin typeface="Cambria" panose="02040503050406030204" pitchFamily="18" charset="0"/>
              </a:rPr>
              <a:t>（月）　</a:t>
            </a:r>
            <a:r>
              <a:rPr kumimoji="1" lang="en-US" altLang="ja-JP" sz="1300" b="1" dirty="0">
                <a:latin typeface="Cambria" panose="02040503050406030204" pitchFamily="18" charset="0"/>
                <a:ea typeface="Cambria" panose="02040503050406030204" pitchFamily="18" charset="0"/>
              </a:rPr>
              <a:t>9:30</a:t>
            </a:r>
            <a:r>
              <a:rPr kumimoji="1" lang="ja-JP" altLang="en-US" sz="1300" b="1" dirty="0">
                <a:latin typeface="Cambria" panose="02040503050406030204" pitchFamily="18" charset="0"/>
              </a:rPr>
              <a:t>～</a:t>
            </a:r>
            <a:r>
              <a:rPr kumimoji="1" lang="en-US" altLang="ja-JP" sz="1300" b="1" dirty="0">
                <a:latin typeface="Cambria" panose="02040503050406030204" pitchFamily="18" charset="0"/>
                <a:ea typeface="Cambria" panose="02040503050406030204" pitchFamily="18" charset="0"/>
              </a:rPr>
              <a:t>16:45</a:t>
            </a:r>
          </a:p>
          <a:p>
            <a:pPr>
              <a:lnSpc>
                <a:spcPct val="150000"/>
              </a:lnSpc>
            </a:pPr>
            <a:r>
              <a:rPr kumimoji="1" lang="en-US" altLang="ja-JP" sz="1300" b="1" dirty="0"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kumimoji="1" lang="ja-JP" altLang="en-US" sz="1300" b="1" dirty="0">
                <a:latin typeface="Cambria" panose="02040503050406030204" pitchFamily="18" charset="0"/>
              </a:rPr>
              <a:t>日目　</a:t>
            </a:r>
            <a:r>
              <a:rPr kumimoji="1" lang="en-US" altLang="ja-JP" sz="1300" b="1" dirty="0">
                <a:latin typeface="Cambria" panose="02040503050406030204" pitchFamily="18" charset="0"/>
                <a:ea typeface="Cambria" panose="02040503050406030204" pitchFamily="18" charset="0"/>
              </a:rPr>
              <a:t>11/25</a:t>
            </a:r>
            <a:r>
              <a:rPr kumimoji="1" lang="ja-JP" altLang="en-US" sz="1000" b="1" dirty="0">
                <a:latin typeface="Cambria" panose="02040503050406030204" pitchFamily="18" charset="0"/>
              </a:rPr>
              <a:t>（月）　</a:t>
            </a:r>
            <a:r>
              <a:rPr kumimoji="1" lang="en-US" altLang="ja-JP" sz="1300" b="1" dirty="0">
                <a:latin typeface="Cambria" panose="02040503050406030204" pitchFamily="18" charset="0"/>
                <a:ea typeface="Cambria" panose="02040503050406030204" pitchFamily="18" charset="0"/>
              </a:rPr>
              <a:t>9:30</a:t>
            </a:r>
            <a:r>
              <a:rPr kumimoji="1" lang="ja-JP" altLang="en-US" sz="1300" b="1" dirty="0">
                <a:latin typeface="Cambria" panose="02040503050406030204" pitchFamily="18" charset="0"/>
              </a:rPr>
              <a:t>～</a:t>
            </a:r>
            <a:r>
              <a:rPr kumimoji="1" lang="en-US" altLang="ja-JP" sz="1300" b="1" dirty="0">
                <a:latin typeface="Cambria" panose="02040503050406030204" pitchFamily="18" charset="0"/>
                <a:ea typeface="Cambria" panose="02040503050406030204" pitchFamily="18" charset="0"/>
              </a:rPr>
              <a:t>17:10</a:t>
            </a:r>
          </a:p>
          <a:p>
            <a:pPr>
              <a:lnSpc>
                <a:spcPct val="150000"/>
              </a:lnSpc>
            </a:pPr>
            <a:r>
              <a:rPr kumimoji="1" lang="en-US" altLang="ja-JP" sz="1300" b="1" dirty="0"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r>
              <a:rPr kumimoji="1" lang="ja-JP" altLang="en-US" sz="1300" b="1" dirty="0">
                <a:latin typeface="Cambria" panose="02040503050406030204" pitchFamily="18" charset="0"/>
              </a:rPr>
              <a:t>日目　</a:t>
            </a:r>
            <a:r>
              <a:rPr kumimoji="1" lang="en-US" altLang="ja-JP" sz="1300" b="1" dirty="0">
                <a:latin typeface="Cambria" panose="02040503050406030204" pitchFamily="18" charset="0"/>
                <a:ea typeface="Cambria" panose="02040503050406030204" pitchFamily="18" charset="0"/>
              </a:rPr>
              <a:t>12/  9</a:t>
            </a:r>
            <a:r>
              <a:rPr kumimoji="1" lang="ja-JP" altLang="en-US" sz="1000" b="1" dirty="0">
                <a:latin typeface="Cambria" panose="02040503050406030204" pitchFamily="18" charset="0"/>
              </a:rPr>
              <a:t>（月）　</a:t>
            </a:r>
            <a:r>
              <a:rPr kumimoji="1" lang="en-US" altLang="ja-JP" sz="1300" b="1" dirty="0">
                <a:latin typeface="Cambria" panose="02040503050406030204" pitchFamily="18" charset="0"/>
                <a:ea typeface="Cambria" panose="02040503050406030204" pitchFamily="18" charset="0"/>
              </a:rPr>
              <a:t>9:30</a:t>
            </a:r>
            <a:r>
              <a:rPr kumimoji="1" lang="ja-JP" altLang="en-US" sz="1300" b="1" dirty="0">
                <a:latin typeface="Cambria" panose="02040503050406030204" pitchFamily="18" charset="0"/>
              </a:rPr>
              <a:t>～</a:t>
            </a:r>
            <a:r>
              <a:rPr kumimoji="1" lang="en-US" altLang="ja-JP" sz="1300" b="1" dirty="0">
                <a:latin typeface="Cambria" panose="02040503050406030204" pitchFamily="18" charset="0"/>
                <a:ea typeface="Cambria" panose="02040503050406030204" pitchFamily="18" charset="0"/>
              </a:rPr>
              <a:t>16:25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64BB5A1-4744-75FC-2309-E575BDF5C506}"/>
              </a:ext>
            </a:extLst>
          </p:cNvPr>
          <p:cNvSpPr txBox="1"/>
          <p:nvPr/>
        </p:nvSpPr>
        <p:spPr>
          <a:xfrm>
            <a:off x="370882" y="7273107"/>
            <a:ext cx="1555511" cy="27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900" b="1" dirty="0"/>
              <a:t>開催日程：全５回</a:t>
            </a:r>
            <a:endParaRPr kumimoji="1" lang="en-US" altLang="ja-JP" sz="900" b="1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E8A09B80-D27E-E272-F9E3-296DA0484F4F}"/>
              </a:ext>
            </a:extLst>
          </p:cNvPr>
          <p:cNvSpPr/>
          <p:nvPr/>
        </p:nvSpPr>
        <p:spPr>
          <a:xfrm>
            <a:off x="370882" y="7304974"/>
            <a:ext cx="1129138" cy="2480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075267C-44AF-443C-9EBD-F4CE5E4FE3B5}"/>
              </a:ext>
            </a:extLst>
          </p:cNvPr>
          <p:cNvSpPr txBox="1"/>
          <p:nvPr/>
        </p:nvSpPr>
        <p:spPr>
          <a:xfrm>
            <a:off x="6055671" y="5927015"/>
            <a:ext cx="1470362" cy="31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050" b="1" dirty="0"/>
              <a:t>①新潟市会場</a:t>
            </a:r>
            <a:endParaRPr kumimoji="1" lang="en-US" altLang="ja-JP" sz="1050" b="1" dirty="0"/>
          </a:p>
        </p:txBody>
      </p:sp>
      <p:sp>
        <p:nvSpPr>
          <p:cNvPr id="25" name="大かっこ 24">
            <a:extLst>
              <a:ext uri="{FF2B5EF4-FFF2-40B4-BE49-F238E27FC236}">
                <a16:creationId xmlns:a16="http://schemas.microsoft.com/office/drawing/2014/main" id="{6F35F600-E8FA-4717-B013-A3ED632B46A0}"/>
              </a:ext>
            </a:extLst>
          </p:cNvPr>
          <p:cNvSpPr/>
          <p:nvPr/>
        </p:nvSpPr>
        <p:spPr>
          <a:xfrm>
            <a:off x="1988174" y="7328424"/>
            <a:ext cx="956077" cy="152615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C073368-3325-9FDF-C056-F8132886BF2E}"/>
              </a:ext>
            </a:extLst>
          </p:cNvPr>
          <p:cNvSpPr txBox="1"/>
          <p:nvPr/>
        </p:nvSpPr>
        <p:spPr>
          <a:xfrm>
            <a:off x="1984620" y="7229281"/>
            <a:ext cx="1470362" cy="31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050" b="1" dirty="0"/>
              <a:t>②三条市会場</a:t>
            </a:r>
            <a:endParaRPr kumimoji="1" lang="en-US" altLang="ja-JP" sz="1050" b="1" dirty="0"/>
          </a:p>
        </p:txBody>
      </p:sp>
      <p:sp>
        <p:nvSpPr>
          <p:cNvPr id="35" name="大かっこ 34">
            <a:extLst>
              <a:ext uri="{FF2B5EF4-FFF2-40B4-BE49-F238E27FC236}">
                <a16:creationId xmlns:a16="http://schemas.microsoft.com/office/drawing/2014/main" id="{A434D894-F7FE-DDE1-A7DB-B983CB0E1EBC}"/>
              </a:ext>
            </a:extLst>
          </p:cNvPr>
          <p:cNvSpPr/>
          <p:nvPr/>
        </p:nvSpPr>
        <p:spPr>
          <a:xfrm>
            <a:off x="6055671" y="6015458"/>
            <a:ext cx="956077" cy="152615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DBBEBEB-496C-0D1F-82A9-1F754777224C}"/>
              </a:ext>
            </a:extLst>
          </p:cNvPr>
          <p:cNvSpPr txBox="1"/>
          <p:nvPr/>
        </p:nvSpPr>
        <p:spPr>
          <a:xfrm>
            <a:off x="347254" y="7604653"/>
            <a:ext cx="2979898" cy="1563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1300" b="1" dirty="0"/>
              <a:t>1</a:t>
            </a:r>
            <a:r>
              <a:rPr kumimoji="1" lang="ja-JP" altLang="en-US" sz="1300" b="1" dirty="0"/>
              <a:t>日目　</a:t>
            </a:r>
            <a:r>
              <a:rPr kumimoji="1" lang="en-US" altLang="ja-JP" sz="1300" b="1" dirty="0"/>
              <a:t>10/10</a:t>
            </a:r>
            <a:r>
              <a:rPr kumimoji="1" lang="ja-JP" altLang="en-US" sz="1000" b="1" dirty="0"/>
              <a:t>（木）　</a:t>
            </a:r>
            <a:r>
              <a:rPr kumimoji="1" lang="en-US" altLang="ja-JP" sz="1300" b="1" dirty="0"/>
              <a:t>9:30</a:t>
            </a:r>
            <a:r>
              <a:rPr kumimoji="1" lang="ja-JP" altLang="en-US" sz="1300" b="1" dirty="0"/>
              <a:t>～</a:t>
            </a:r>
            <a:r>
              <a:rPr kumimoji="1" lang="en-US" altLang="ja-JP" sz="1300" b="1" dirty="0"/>
              <a:t>16:45</a:t>
            </a:r>
          </a:p>
          <a:p>
            <a:pPr>
              <a:lnSpc>
                <a:spcPct val="150000"/>
              </a:lnSpc>
            </a:pPr>
            <a:r>
              <a:rPr kumimoji="1" lang="en-US" altLang="ja-JP" sz="1300" b="1" dirty="0"/>
              <a:t>2</a:t>
            </a:r>
            <a:r>
              <a:rPr kumimoji="1" lang="ja-JP" altLang="en-US" sz="1300" b="1" dirty="0"/>
              <a:t>日目　</a:t>
            </a:r>
            <a:r>
              <a:rPr kumimoji="1" lang="en-US" altLang="ja-JP" sz="1300" b="1" dirty="0"/>
              <a:t>10/24</a:t>
            </a:r>
            <a:r>
              <a:rPr kumimoji="1" lang="ja-JP" altLang="en-US" sz="1000" b="1" dirty="0"/>
              <a:t>（木）　</a:t>
            </a:r>
            <a:r>
              <a:rPr kumimoji="1" lang="en-US" altLang="ja-JP" sz="1300" b="1" dirty="0"/>
              <a:t>9:30</a:t>
            </a:r>
            <a:r>
              <a:rPr kumimoji="1" lang="ja-JP" altLang="en-US" sz="1300" b="1" dirty="0"/>
              <a:t>～</a:t>
            </a:r>
            <a:r>
              <a:rPr kumimoji="1" lang="en-US" altLang="ja-JP" sz="1300" b="1" dirty="0"/>
              <a:t>16:05</a:t>
            </a:r>
          </a:p>
          <a:p>
            <a:pPr>
              <a:lnSpc>
                <a:spcPct val="150000"/>
              </a:lnSpc>
            </a:pPr>
            <a:r>
              <a:rPr kumimoji="1" lang="en-US" altLang="ja-JP" sz="1300" b="1" dirty="0"/>
              <a:t>3</a:t>
            </a:r>
            <a:r>
              <a:rPr kumimoji="1" lang="ja-JP" altLang="en-US" sz="1300" b="1" dirty="0"/>
              <a:t>日目　</a:t>
            </a:r>
            <a:r>
              <a:rPr kumimoji="1" lang="en-US" altLang="ja-JP" sz="1300" b="1" dirty="0"/>
              <a:t>11/14</a:t>
            </a:r>
            <a:r>
              <a:rPr kumimoji="1" lang="ja-JP" altLang="en-US" sz="1000" b="1" dirty="0"/>
              <a:t>（木）　</a:t>
            </a:r>
            <a:r>
              <a:rPr kumimoji="1" lang="en-US" altLang="ja-JP" sz="1300" b="1" dirty="0"/>
              <a:t>9:30</a:t>
            </a:r>
            <a:r>
              <a:rPr kumimoji="1" lang="ja-JP" altLang="en-US" sz="1300" b="1" dirty="0"/>
              <a:t>～</a:t>
            </a:r>
            <a:r>
              <a:rPr kumimoji="1" lang="en-US" altLang="ja-JP" sz="1300" b="1" dirty="0"/>
              <a:t>16:45</a:t>
            </a:r>
          </a:p>
          <a:p>
            <a:pPr>
              <a:lnSpc>
                <a:spcPct val="150000"/>
              </a:lnSpc>
            </a:pPr>
            <a:r>
              <a:rPr kumimoji="1" lang="en-US" altLang="ja-JP" sz="1300" b="1" dirty="0"/>
              <a:t>4</a:t>
            </a:r>
            <a:r>
              <a:rPr kumimoji="1" lang="ja-JP" altLang="en-US" sz="1300" b="1" dirty="0"/>
              <a:t>日目　</a:t>
            </a:r>
            <a:r>
              <a:rPr kumimoji="1" lang="en-US" altLang="ja-JP" sz="1300" b="1" dirty="0"/>
              <a:t>11/27</a:t>
            </a:r>
            <a:r>
              <a:rPr kumimoji="1" lang="ja-JP" altLang="en-US" sz="1000" b="1" dirty="0"/>
              <a:t>（水）　</a:t>
            </a:r>
            <a:r>
              <a:rPr kumimoji="1" lang="en-US" altLang="ja-JP" sz="1300" b="1" dirty="0"/>
              <a:t>9:30</a:t>
            </a:r>
            <a:r>
              <a:rPr kumimoji="1" lang="ja-JP" altLang="en-US" sz="1300" b="1" dirty="0"/>
              <a:t>～</a:t>
            </a:r>
            <a:r>
              <a:rPr kumimoji="1" lang="en-US" altLang="ja-JP" sz="1300" b="1" dirty="0"/>
              <a:t>17:10</a:t>
            </a:r>
          </a:p>
          <a:p>
            <a:pPr>
              <a:lnSpc>
                <a:spcPct val="150000"/>
              </a:lnSpc>
            </a:pPr>
            <a:r>
              <a:rPr kumimoji="1" lang="en-US" altLang="ja-JP" sz="1300" b="1" dirty="0"/>
              <a:t>5</a:t>
            </a:r>
            <a:r>
              <a:rPr kumimoji="1" lang="ja-JP" altLang="en-US" sz="1300" b="1" dirty="0"/>
              <a:t>日目　</a:t>
            </a:r>
            <a:r>
              <a:rPr kumimoji="1" lang="en-US" altLang="ja-JP" sz="1300" b="1" dirty="0"/>
              <a:t>12/12</a:t>
            </a:r>
            <a:r>
              <a:rPr kumimoji="1" lang="ja-JP" altLang="en-US" sz="1000" b="1" dirty="0"/>
              <a:t>（木）　</a:t>
            </a:r>
            <a:r>
              <a:rPr kumimoji="1" lang="en-US" altLang="ja-JP" sz="1300" b="1" dirty="0"/>
              <a:t>9:30</a:t>
            </a:r>
            <a:r>
              <a:rPr kumimoji="1" lang="ja-JP" altLang="en-US" sz="1300" b="1" dirty="0"/>
              <a:t>～</a:t>
            </a:r>
            <a:r>
              <a:rPr kumimoji="1" lang="en-US" altLang="ja-JP" sz="1300" b="1" dirty="0"/>
              <a:t>16:25</a:t>
            </a:r>
          </a:p>
        </p:txBody>
      </p:sp>
    </p:spTree>
    <p:extLst>
      <p:ext uri="{BB962C8B-B14F-4D97-AF65-F5344CB8AC3E}">
        <p14:creationId xmlns:p14="http://schemas.microsoft.com/office/powerpoint/2010/main" val="182072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6E6F85A-72FE-7F61-4B97-9F21ACEA25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96"/>
            <a:ext cx="7621888" cy="10684117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49E9828-CB14-D244-B028-840DC4A4D0D9}"/>
              </a:ext>
            </a:extLst>
          </p:cNvPr>
          <p:cNvSpPr txBox="1"/>
          <p:nvPr/>
        </p:nvSpPr>
        <p:spPr>
          <a:xfrm>
            <a:off x="609870" y="9530661"/>
            <a:ext cx="3583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公益社団法人新潟県介護福祉士会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DF65EE2-5CD5-959A-7077-910DC89ED5BC}"/>
              </a:ext>
            </a:extLst>
          </p:cNvPr>
          <p:cNvSpPr txBox="1"/>
          <p:nvPr/>
        </p:nvSpPr>
        <p:spPr>
          <a:xfrm>
            <a:off x="609870" y="9933859"/>
            <a:ext cx="3583988" cy="487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900" dirty="0"/>
              <a:t>新潟県新潟市中央区上所</a:t>
            </a:r>
            <a:r>
              <a:rPr kumimoji="1" lang="en-US" altLang="ja-JP" sz="900" dirty="0"/>
              <a:t>2-2-2</a:t>
            </a:r>
            <a:r>
              <a:rPr kumimoji="1" lang="ja-JP" altLang="en-US" sz="900" dirty="0"/>
              <a:t>　新潟ユニゾンプラザ</a:t>
            </a:r>
            <a:r>
              <a:rPr kumimoji="1" lang="en-US" altLang="ja-JP" sz="900" dirty="0"/>
              <a:t>3F</a:t>
            </a:r>
          </a:p>
          <a:p>
            <a:pPr>
              <a:lnSpc>
                <a:spcPct val="150000"/>
              </a:lnSpc>
            </a:pPr>
            <a:r>
              <a:rPr lang="en-US" altLang="ja-JP" sz="9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Noto Sans JP"/>
              </a:rPr>
              <a:t>TEL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Noto Sans JP"/>
              </a:rPr>
              <a:t>：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Noto Sans JP"/>
              </a:rPr>
              <a:t>025-281-5531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Noto Sans JP"/>
              </a:rPr>
              <a:t>　　メール：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Noto Sans JP"/>
              </a:rPr>
              <a:t>kaigo@sage.ocn.ne.jp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Noto Sans JP"/>
              </a:rPr>
              <a:t>　</a:t>
            </a:r>
            <a:endParaRPr kumimoji="1" lang="ja-JP" altLang="en-US" sz="9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F37F07C-AEE3-8C9E-93A0-3FB8C09A0EA0}"/>
              </a:ext>
            </a:extLst>
          </p:cNvPr>
          <p:cNvSpPr txBox="1"/>
          <p:nvPr/>
        </p:nvSpPr>
        <p:spPr>
          <a:xfrm>
            <a:off x="3996681" y="9837038"/>
            <a:ext cx="4579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/>
              <a:t>※</a:t>
            </a:r>
            <a:r>
              <a:rPr kumimoji="1" lang="ja-JP" altLang="en-US" sz="1600" b="1" dirty="0"/>
              <a:t>お申込みは</a:t>
            </a:r>
            <a:endParaRPr kumimoji="1" lang="en-US" altLang="ja-JP" sz="1600" b="1" dirty="0"/>
          </a:p>
          <a:p>
            <a:r>
              <a:rPr kumimoji="1" lang="ja-JP" altLang="en-US" sz="1600" b="1" dirty="0"/>
              <a:t>　　別紙「申込書」にご記載下さい</a:t>
            </a:r>
          </a:p>
        </p:txBody>
      </p:sp>
    </p:spTree>
    <p:extLst>
      <p:ext uri="{BB962C8B-B14F-4D97-AF65-F5344CB8AC3E}">
        <p14:creationId xmlns:p14="http://schemas.microsoft.com/office/powerpoint/2010/main" val="2571320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109</TotalTime>
  <Words>207</Words>
  <Application>Microsoft Office PowerPoint</Application>
  <PresentationFormat>ユーザー設定</PresentationFormat>
  <Paragraphs>29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Noto Sans JP</vt:lpstr>
      <vt:lpstr>游ゴシック</vt:lpstr>
      <vt:lpstr>Arial</vt:lpstr>
      <vt:lpstr>Calibri</vt:lpstr>
      <vt:lpstr>Calibri Light</vt:lpstr>
      <vt:lpstr>Cambria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kaigo-016</dc:creator>
  <cp:lastModifiedBy>owner</cp:lastModifiedBy>
  <cp:revision>15</cp:revision>
  <cp:lastPrinted>2024-08-08T06:17:55Z</cp:lastPrinted>
  <dcterms:created xsi:type="dcterms:W3CDTF">2024-06-09T08:47:39Z</dcterms:created>
  <dcterms:modified xsi:type="dcterms:W3CDTF">2024-08-21T09:16:44Z</dcterms:modified>
</cp:coreProperties>
</file>